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913" r:id="rId5"/>
  </p:sldIdLst>
  <p:sldSz cx="10058400" cy="77724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00"/>
    <a:srgbClr val="FFFF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4D74A96-0F6F-453E-9D9C-B2DE917ED3F8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03575" y="914400"/>
            <a:ext cx="31940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C141EBD-2E0B-4ADD-BD4D-6D77171D0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4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9" y="1272013"/>
            <a:ext cx="5532120" cy="2705947"/>
          </a:xfrm>
          <a:prstGeom prst="rect">
            <a:avLst/>
          </a:prstGeom>
        </p:spPr>
        <p:txBody>
          <a:bodyPr anchor="b"/>
          <a:lstStyle>
            <a:lvl1pPr algn="l">
              <a:defRPr sz="384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" y="4082310"/>
            <a:ext cx="8046720" cy="1876530"/>
          </a:xfrm>
        </p:spPr>
        <p:txBody>
          <a:bodyPr>
            <a:normAutofit/>
          </a:bodyPr>
          <a:lstStyle>
            <a:lvl1pPr marL="0" indent="0" algn="l">
              <a:buNone/>
              <a:defRPr sz="1441"/>
            </a:lvl1pPr>
            <a:lvl2pPr marL="366101" indent="0" algn="ctr">
              <a:buNone/>
              <a:defRPr sz="1601"/>
            </a:lvl2pPr>
            <a:lvl3pPr marL="732201" indent="0" algn="ctr">
              <a:buNone/>
              <a:defRPr sz="1441"/>
            </a:lvl3pPr>
            <a:lvl4pPr marL="1098302" indent="0" algn="ctr">
              <a:buNone/>
              <a:defRPr sz="1281"/>
            </a:lvl4pPr>
            <a:lvl5pPr marL="1464402" indent="0" algn="ctr">
              <a:buNone/>
              <a:defRPr sz="1281"/>
            </a:lvl5pPr>
            <a:lvl6pPr marL="1830503" indent="0" algn="ctr">
              <a:buNone/>
              <a:defRPr sz="1281"/>
            </a:lvl6pPr>
            <a:lvl7pPr marL="2196604" indent="0" algn="ctr">
              <a:buNone/>
              <a:defRPr sz="1281"/>
            </a:lvl7pPr>
            <a:lvl8pPr marL="2562704" indent="0" algn="ctr">
              <a:buNone/>
              <a:defRPr sz="1281"/>
            </a:lvl8pPr>
            <a:lvl9pPr marL="2928805" indent="0" algn="ctr">
              <a:buNone/>
              <a:defRPr sz="128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213-2893-40F7-98FE-8AFC23AD9BD7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8686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3515" y="7191166"/>
            <a:ext cx="2263140" cy="413808"/>
          </a:xfrm>
        </p:spPr>
        <p:txBody>
          <a:bodyPr/>
          <a:lstStyle/>
          <a:p>
            <a:fld id="{3A597458-1800-4688-BA2A-E53237FC4069}" type="datetime1">
              <a:rPr lang="en-US" smtClean="0"/>
              <a:t>12/1/2023</a:t>
            </a:fld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580253" y="557304"/>
            <a:ext cx="3011805" cy="12153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96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6373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4B54B2FB-EA90-4C3C-AC73-15A308F0B494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81765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56391" y="2468326"/>
            <a:ext cx="4910495" cy="1351926"/>
          </a:xfrm>
          <a:prstGeom prst="rect">
            <a:avLst/>
          </a:prstGeom>
        </p:spPr>
        <p:txBody>
          <a:bodyPr anchor="b"/>
          <a:lstStyle>
            <a:lvl1pPr algn="r">
              <a:defRPr sz="2562"/>
            </a:lvl1pPr>
          </a:lstStyle>
          <a:p>
            <a:r>
              <a:rPr lang="en-US" dirty="0"/>
              <a:t>Click to edit Master title style 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168F8EE6-B455-4FF4-BB53-3FD31DF527A9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516" y="1345193"/>
            <a:ext cx="3764875" cy="4477045"/>
          </a:xfrm>
        </p:spPr>
        <p:txBody>
          <a:bodyPr anchor="t"/>
          <a:lstStyle>
            <a:lvl1pPr marL="0" indent="0">
              <a:buNone/>
              <a:defRPr sz="2562"/>
            </a:lvl1pPr>
            <a:lvl2pPr marL="366101" indent="0">
              <a:buNone/>
              <a:defRPr sz="2242"/>
            </a:lvl2pPr>
            <a:lvl3pPr marL="732201" indent="0">
              <a:buNone/>
              <a:defRPr sz="1922"/>
            </a:lvl3pPr>
            <a:lvl4pPr marL="1098302" indent="0">
              <a:buNone/>
              <a:defRPr sz="1601"/>
            </a:lvl4pPr>
            <a:lvl5pPr marL="1464402" indent="0">
              <a:buNone/>
              <a:defRPr sz="1601"/>
            </a:lvl5pPr>
            <a:lvl6pPr marL="1830503" indent="0">
              <a:buNone/>
              <a:defRPr sz="1601"/>
            </a:lvl6pPr>
            <a:lvl7pPr marL="2196604" indent="0">
              <a:buNone/>
              <a:defRPr sz="1601"/>
            </a:lvl7pPr>
            <a:lvl8pPr marL="2562704" indent="0">
              <a:buNone/>
              <a:defRPr sz="1601"/>
            </a:lvl8pPr>
            <a:lvl9pPr marL="2928805" indent="0">
              <a:buNone/>
              <a:defRPr sz="1601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1101005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256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4"/>
            <a:ext cx="5092065" cy="5523442"/>
          </a:xfrm>
        </p:spPr>
        <p:txBody>
          <a:bodyPr/>
          <a:lstStyle>
            <a:lvl1pPr>
              <a:defRPr sz="1922"/>
            </a:lvl1pPr>
            <a:lvl2pPr>
              <a:defRPr sz="1601"/>
            </a:lvl2pPr>
            <a:lvl3pPr>
              <a:defRPr sz="1441"/>
            </a:lvl3pPr>
            <a:lvl4pPr>
              <a:defRPr sz="1281"/>
            </a:lvl4pPr>
            <a:lvl5pPr>
              <a:defRPr sz="128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281"/>
            </a:lvl1pPr>
            <a:lvl2pPr marL="366101" indent="0">
              <a:buNone/>
              <a:defRPr sz="1121"/>
            </a:lvl2pPr>
            <a:lvl3pPr marL="732201" indent="0">
              <a:buNone/>
              <a:defRPr sz="961"/>
            </a:lvl3pPr>
            <a:lvl4pPr marL="1098302" indent="0">
              <a:buNone/>
              <a:defRPr sz="801"/>
            </a:lvl4pPr>
            <a:lvl5pPr marL="1464402" indent="0">
              <a:buNone/>
              <a:defRPr sz="801"/>
            </a:lvl5pPr>
            <a:lvl6pPr marL="1830503" indent="0">
              <a:buNone/>
              <a:defRPr sz="801"/>
            </a:lvl6pPr>
            <a:lvl7pPr marL="2196604" indent="0">
              <a:buNone/>
              <a:defRPr sz="801"/>
            </a:lvl7pPr>
            <a:lvl8pPr marL="2562704" indent="0">
              <a:buNone/>
              <a:defRPr sz="801"/>
            </a:lvl8pPr>
            <a:lvl9pPr marL="2928805" indent="0">
              <a:buNone/>
              <a:defRPr sz="80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8A483-1933-4828-8534-BFFA4B9CFBC7}" type="datetime1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94802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256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4"/>
            <a:ext cx="5092065" cy="5523442"/>
          </a:xfrm>
        </p:spPr>
        <p:txBody>
          <a:bodyPr anchor="t"/>
          <a:lstStyle>
            <a:lvl1pPr marL="0" indent="0">
              <a:buNone/>
              <a:defRPr sz="2562"/>
            </a:lvl1pPr>
            <a:lvl2pPr marL="366101" indent="0">
              <a:buNone/>
              <a:defRPr sz="2242"/>
            </a:lvl2pPr>
            <a:lvl3pPr marL="732201" indent="0">
              <a:buNone/>
              <a:defRPr sz="1922"/>
            </a:lvl3pPr>
            <a:lvl4pPr marL="1098302" indent="0">
              <a:buNone/>
              <a:defRPr sz="1601"/>
            </a:lvl4pPr>
            <a:lvl5pPr marL="1464402" indent="0">
              <a:buNone/>
              <a:defRPr sz="1601"/>
            </a:lvl5pPr>
            <a:lvl6pPr marL="1830503" indent="0">
              <a:buNone/>
              <a:defRPr sz="1601"/>
            </a:lvl6pPr>
            <a:lvl7pPr marL="2196604" indent="0">
              <a:buNone/>
              <a:defRPr sz="1601"/>
            </a:lvl7pPr>
            <a:lvl8pPr marL="2562704" indent="0">
              <a:buNone/>
              <a:defRPr sz="1601"/>
            </a:lvl8pPr>
            <a:lvl9pPr marL="2928805" indent="0">
              <a:buNone/>
              <a:defRPr sz="1601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281"/>
            </a:lvl1pPr>
            <a:lvl2pPr marL="366101" indent="0">
              <a:buNone/>
              <a:defRPr sz="1121"/>
            </a:lvl2pPr>
            <a:lvl3pPr marL="732201" indent="0">
              <a:buNone/>
              <a:defRPr sz="961"/>
            </a:lvl3pPr>
            <a:lvl4pPr marL="1098302" indent="0">
              <a:buNone/>
              <a:defRPr sz="801"/>
            </a:lvl4pPr>
            <a:lvl5pPr marL="1464402" indent="0">
              <a:buNone/>
              <a:defRPr sz="801"/>
            </a:lvl5pPr>
            <a:lvl6pPr marL="1830503" indent="0">
              <a:buNone/>
              <a:defRPr sz="801"/>
            </a:lvl6pPr>
            <a:lvl7pPr marL="2196604" indent="0">
              <a:buNone/>
              <a:defRPr sz="801"/>
            </a:lvl7pPr>
            <a:lvl8pPr marL="2562704" indent="0">
              <a:buNone/>
              <a:defRPr sz="801"/>
            </a:lvl8pPr>
            <a:lvl9pPr marL="2928805" indent="0">
              <a:buNone/>
              <a:defRPr sz="80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162D0B0D-FF07-4472-B766-3F33584397E8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8577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3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BFB579A5-D9EF-45B0-BF4E-8BF0C0F4C960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868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4" y="413808"/>
            <a:ext cx="2168843" cy="658675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6" y="413808"/>
            <a:ext cx="6380798" cy="65867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1AFFED0E-95B6-433B-A03E-36797AFEE022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69069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/>
          </p:cNvSpPr>
          <p:nvPr userDrawn="1"/>
        </p:nvSpPr>
        <p:spPr bwMode="auto">
          <a:xfrm>
            <a:off x="0" y="-86360"/>
            <a:ext cx="10058400" cy="7858760"/>
          </a:xfrm>
          <a:prstGeom prst="rect">
            <a:avLst/>
          </a:prstGeom>
          <a:solidFill>
            <a:schemeClr val="accent3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id-ID" sz="1441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0" y="-431799"/>
            <a:ext cx="10058400" cy="1554480"/>
          </a:xfrm>
          <a:prstGeom prst="rect">
            <a:avLst/>
          </a:prstGeom>
          <a:solidFill>
            <a:srgbClr val="F996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id-ID" sz="1441"/>
          </a:p>
        </p:txBody>
      </p:sp>
    </p:spTree>
    <p:extLst>
      <p:ext uri="{BB962C8B-B14F-4D97-AF65-F5344CB8AC3E}">
        <p14:creationId xmlns:p14="http://schemas.microsoft.com/office/powerpoint/2010/main" val="2906478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0" y="-86360"/>
            <a:ext cx="10058400" cy="7858760"/>
          </a:xfrm>
          <a:prstGeom prst="rect">
            <a:avLst/>
          </a:prstGeom>
          <a:solidFill>
            <a:srgbClr val="FFFF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id-ID" sz="1441"/>
          </a:p>
        </p:txBody>
      </p:sp>
    </p:spTree>
    <p:extLst>
      <p:ext uri="{BB962C8B-B14F-4D97-AF65-F5344CB8AC3E}">
        <p14:creationId xmlns:p14="http://schemas.microsoft.com/office/powerpoint/2010/main" val="149894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7" y="413813"/>
            <a:ext cx="5535549" cy="150230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166E-35BB-47AD-B634-E3F8D1DDC6B3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2950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9AC2C-77CE-4EC9-83F1-8F22B479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FB6EE0-92CC-49AD-A80E-3AFEF8E92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4D9B-3EA2-4CCB-8705-A70E5A044D42}" type="datetime1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DF47B-BF83-4782-BA6E-379F7A829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AEE313-F285-4E92-A4C6-26B5771E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6251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8"/>
            <a:ext cx="5531644" cy="238657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84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324284"/>
            <a:ext cx="8675370" cy="2586745"/>
          </a:xfrm>
        </p:spPr>
        <p:txBody>
          <a:bodyPr>
            <a:normAutofit/>
          </a:bodyPr>
          <a:lstStyle>
            <a:lvl1pPr marL="0" indent="0">
              <a:buNone/>
              <a:defRPr sz="1441">
                <a:solidFill>
                  <a:schemeClr val="tx1"/>
                </a:solidFill>
              </a:defRPr>
            </a:lvl1pPr>
            <a:lvl2pPr marL="366101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2pPr>
            <a:lvl3pPr marL="732201" indent="0">
              <a:buNone/>
              <a:defRPr sz="1441">
                <a:solidFill>
                  <a:schemeClr val="tx1">
                    <a:tint val="75000"/>
                  </a:schemeClr>
                </a:solidFill>
              </a:defRPr>
            </a:lvl3pPr>
            <a:lvl4pPr marL="1098302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4pPr>
            <a:lvl5pPr marL="1464402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5pPr>
            <a:lvl6pPr marL="1830503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6pPr>
            <a:lvl7pPr marL="2196604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7pPr>
            <a:lvl8pPr marL="2562704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8pPr>
            <a:lvl9pPr marL="2928805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62652-B33E-4424-98D4-60438C187268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1559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891965"/>
            <a:ext cx="5531644" cy="238657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84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A75F-94D2-454C-8A9A-ED8FF639A558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17920" y="1111693"/>
            <a:ext cx="0" cy="215743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86277" y="3278541"/>
            <a:ext cx="868060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54381" y="3834389"/>
            <a:ext cx="8612505" cy="2804208"/>
          </a:xfrm>
        </p:spPr>
        <p:txBody>
          <a:bodyPr numCol="3">
            <a:normAutofit/>
          </a:bodyPr>
          <a:lstStyle>
            <a:lvl1pPr marL="0" indent="0" algn="l">
              <a:buNone/>
              <a:defRPr sz="1441"/>
            </a:lvl1pPr>
            <a:lvl2pPr marL="366101" indent="0" algn="ctr">
              <a:buNone/>
              <a:defRPr sz="1601"/>
            </a:lvl2pPr>
            <a:lvl3pPr marL="732201" indent="0" algn="ctr">
              <a:buNone/>
              <a:defRPr sz="1441"/>
            </a:lvl3pPr>
            <a:lvl4pPr marL="1098302" indent="0" algn="ctr">
              <a:buNone/>
              <a:defRPr sz="1281"/>
            </a:lvl4pPr>
            <a:lvl5pPr marL="1464402" indent="0" algn="ctr">
              <a:buNone/>
              <a:defRPr sz="1281"/>
            </a:lvl5pPr>
            <a:lvl6pPr marL="1830503" indent="0" algn="ctr">
              <a:buNone/>
              <a:defRPr sz="1281"/>
            </a:lvl6pPr>
            <a:lvl7pPr marL="2196604" indent="0" algn="ctr">
              <a:buNone/>
              <a:defRPr sz="1281"/>
            </a:lvl7pPr>
            <a:lvl8pPr marL="2562704" indent="0" algn="ctr">
              <a:buNone/>
              <a:defRPr sz="1281"/>
            </a:lvl8pPr>
            <a:lvl9pPr marL="2928805" indent="0" algn="ctr">
              <a:buNone/>
              <a:defRPr sz="128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6307297" y="1111695"/>
            <a:ext cx="3059588" cy="1981685"/>
          </a:xfrm>
        </p:spPr>
        <p:txBody>
          <a:bodyPr>
            <a:normAutofit/>
          </a:bodyPr>
          <a:lstStyle>
            <a:lvl1pPr marL="0" indent="0">
              <a:buNone/>
              <a:defRPr sz="961">
                <a:solidFill>
                  <a:schemeClr val="tx1"/>
                </a:solidFill>
              </a:defRPr>
            </a:lvl1pPr>
            <a:lvl2pPr marL="366101" indent="0">
              <a:buNone/>
              <a:defRPr sz="1601">
                <a:solidFill>
                  <a:schemeClr val="tx1">
                    <a:tint val="75000"/>
                  </a:schemeClr>
                </a:solidFill>
              </a:defRPr>
            </a:lvl2pPr>
            <a:lvl3pPr marL="732201" indent="0">
              <a:buNone/>
              <a:defRPr sz="1441">
                <a:solidFill>
                  <a:schemeClr val="tx1">
                    <a:tint val="75000"/>
                  </a:schemeClr>
                </a:solidFill>
              </a:defRPr>
            </a:lvl3pPr>
            <a:lvl4pPr marL="1098302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4pPr>
            <a:lvl5pPr marL="1464402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5pPr>
            <a:lvl6pPr marL="1830503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6pPr>
            <a:lvl7pPr marL="2196604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7pPr>
            <a:lvl8pPr marL="2562704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8pPr>
            <a:lvl9pPr marL="2928805" indent="0">
              <a:buNone/>
              <a:defRPr sz="12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136788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3"/>
            <a:ext cx="5532120" cy="150230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BBCCE15-7354-483F-9D27-243654DBEE4B}" type="datetime1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24491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3"/>
            <a:ext cx="5532120" cy="1502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7" y="1905320"/>
            <a:ext cx="4255174" cy="933767"/>
          </a:xfrm>
        </p:spPr>
        <p:txBody>
          <a:bodyPr anchor="b"/>
          <a:lstStyle>
            <a:lvl1pPr marL="0" indent="0">
              <a:buNone/>
              <a:defRPr sz="1922" b="1" i="0">
                <a:latin typeface="Raleway SemiBold" charset="0"/>
                <a:ea typeface="Raleway SemiBold" charset="0"/>
                <a:cs typeface="Raleway SemiBold" charset="0"/>
              </a:defRPr>
            </a:lvl1pPr>
            <a:lvl2pPr marL="366101" indent="0">
              <a:buNone/>
              <a:defRPr sz="1601" b="1"/>
            </a:lvl2pPr>
            <a:lvl3pPr marL="732201" indent="0">
              <a:buNone/>
              <a:defRPr sz="1441" b="1"/>
            </a:lvl3pPr>
            <a:lvl4pPr marL="1098302" indent="0">
              <a:buNone/>
              <a:defRPr sz="1281" b="1"/>
            </a:lvl4pPr>
            <a:lvl5pPr marL="1464402" indent="0">
              <a:buNone/>
              <a:defRPr sz="1281" b="1"/>
            </a:lvl5pPr>
            <a:lvl6pPr marL="1830503" indent="0">
              <a:buNone/>
              <a:defRPr sz="1281" b="1"/>
            </a:lvl6pPr>
            <a:lvl7pPr marL="2196604" indent="0">
              <a:buNone/>
              <a:defRPr sz="1281" b="1"/>
            </a:lvl7pPr>
            <a:lvl8pPr marL="2562704" indent="0">
              <a:buNone/>
              <a:defRPr sz="1281" b="1"/>
            </a:lvl8pPr>
            <a:lvl9pPr marL="2928805" indent="0">
              <a:buNone/>
              <a:defRPr sz="128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7" y="2839085"/>
            <a:ext cx="4255174" cy="41758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20"/>
            <a:ext cx="4276130" cy="933767"/>
          </a:xfrm>
        </p:spPr>
        <p:txBody>
          <a:bodyPr anchor="b"/>
          <a:lstStyle>
            <a:lvl1pPr marL="0" indent="0">
              <a:buNone/>
              <a:defRPr sz="1922" b="1" i="0">
                <a:latin typeface="Raleway SemiBold" charset="0"/>
                <a:ea typeface="Raleway SemiBold" charset="0"/>
                <a:cs typeface="Raleway SemiBold" charset="0"/>
              </a:defRPr>
            </a:lvl1pPr>
            <a:lvl2pPr marL="366101" indent="0">
              <a:buNone/>
              <a:defRPr sz="1601" b="1"/>
            </a:lvl2pPr>
            <a:lvl3pPr marL="732201" indent="0">
              <a:buNone/>
              <a:defRPr sz="1441" b="1"/>
            </a:lvl3pPr>
            <a:lvl4pPr marL="1098302" indent="0">
              <a:buNone/>
              <a:defRPr sz="1281" b="1"/>
            </a:lvl4pPr>
            <a:lvl5pPr marL="1464402" indent="0">
              <a:buNone/>
              <a:defRPr sz="1281" b="1"/>
            </a:lvl5pPr>
            <a:lvl6pPr marL="1830503" indent="0">
              <a:buNone/>
              <a:defRPr sz="1281" b="1"/>
            </a:lvl6pPr>
            <a:lvl7pPr marL="2196604" indent="0">
              <a:buNone/>
              <a:defRPr sz="1281" b="1"/>
            </a:lvl7pPr>
            <a:lvl8pPr marL="2562704" indent="0">
              <a:buNone/>
              <a:defRPr sz="1281" b="1"/>
            </a:lvl8pPr>
            <a:lvl9pPr marL="2928805" indent="0">
              <a:buNone/>
              <a:defRPr sz="128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A864E718-D331-41FF-96F0-050D8DCC1D69}" type="datetime1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7222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3"/>
            <a:ext cx="5532120" cy="1502305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ACEE52F4-941C-4769-A19F-995F5763DD34}" type="datetime1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6850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3"/>
            <a:ext cx="5532120" cy="1502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F39DF2BD-B986-455B-85F0-7B1FF15F4E35}" type="datetime1">
              <a:rPr lang="en-US" smtClean="0"/>
              <a:t>12/1/2023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fld id="{7D55589D-DAF6-F843-B664-1C9842A51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691515" y="2091941"/>
            <a:ext cx="8675370" cy="3296924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91515" y="5492498"/>
            <a:ext cx="8675370" cy="1146099"/>
          </a:xfrm>
        </p:spPr>
        <p:txBody>
          <a:bodyPr numCol="3">
            <a:normAutofit/>
          </a:bodyPr>
          <a:lstStyle>
            <a:lvl1pPr marL="0" indent="0" algn="l">
              <a:buNone/>
              <a:defRPr sz="1441"/>
            </a:lvl1pPr>
            <a:lvl2pPr marL="366101" indent="0" algn="ctr">
              <a:buNone/>
              <a:defRPr sz="1601"/>
            </a:lvl2pPr>
            <a:lvl3pPr marL="732201" indent="0" algn="ctr">
              <a:buNone/>
              <a:defRPr sz="1441"/>
            </a:lvl3pPr>
            <a:lvl4pPr marL="1098302" indent="0" algn="ctr">
              <a:buNone/>
              <a:defRPr sz="1281"/>
            </a:lvl4pPr>
            <a:lvl5pPr marL="1464402" indent="0" algn="ctr">
              <a:buNone/>
              <a:defRPr sz="1281"/>
            </a:lvl5pPr>
            <a:lvl6pPr marL="1830503" indent="0" algn="ctr">
              <a:buNone/>
              <a:defRPr sz="1281"/>
            </a:lvl6pPr>
            <a:lvl7pPr marL="2196604" indent="0" algn="ctr">
              <a:buNone/>
              <a:defRPr sz="1281"/>
            </a:lvl7pPr>
            <a:lvl8pPr marL="2562704" indent="0" algn="ctr">
              <a:buNone/>
              <a:defRPr sz="1281"/>
            </a:lvl8pPr>
            <a:lvl9pPr marL="2928805" indent="0" algn="ctr">
              <a:buNone/>
              <a:defRPr sz="1281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639287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6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04D9B-3EA2-4CCB-8705-A70E5A044D42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2547" y="7153490"/>
            <a:ext cx="1313307" cy="470337"/>
          </a:xfrm>
          <a:prstGeom prst="rect">
            <a:avLst/>
          </a:prstGeom>
          <a:blipFill>
            <a:blip r:embed="rId20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6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5589D-DAF6-F843-B664-1C9842A510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91515" y="413812"/>
            <a:ext cx="553212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06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ransition spd="slow">
    <p:push dir="u"/>
  </p:transition>
  <p:hf hdr="0" ftr="0" dt="0"/>
  <p:txStyles>
    <p:titleStyle>
      <a:lvl1pPr algn="l" defTabSz="732201" rtl="0" eaLnBrk="1" latinLnBrk="0" hangingPunct="1">
        <a:lnSpc>
          <a:spcPct val="90000"/>
        </a:lnSpc>
        <a:spcBef>
          <a:spcPct val="0"/>
        </a:spcBef>
        <a:buNone/>
        <a:defRPr sz="3203" b="1" i="0" kern="0" cap="all" spc="-320" normalizeH="0" baseline="0">
          <a:solidFill>
            <a:schemeClr val="accent1">
              <a:lumMod val="75000"/>
            </a:schemeClr>
          </a:solidFill>
          <a:latin typeface="Arial" charset="0"/>
          <a:ea typeface="Arial" charset="0"/>
          <a:cs typeface="Arial" charset="0"/>
        </a:defRPr>
      </a:lvl1pPr>
    </p:titleStyle>
    <p:bodyStyle>
      <a:lvl1pPr marL="183050" indent="-183050" algn="l" defTabSz="732201" rtl="0" eaLnBrk="1" latinLnBrk="0" hangingPunct="1">
        <a:lnSpc>
          <a:spcPct val="90000"/>
        </a:lnSpc>
        <a:spcBef>
          <a:spcPts val="801"/>
        </a:spcBef>
        <a:buFont typeface="Arial" panose="020B0604020202020204" pitchFamily="34" charset="0"/>
        <a:buChar char="•"/>
        <a:defRPr sz="1601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49151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915252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281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81352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281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647453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281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013553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6pPr>
      <a:lvl7pPr marL="2379654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7pPr>
      <a:lvl8pPr marL="2745755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8pPr>
      <a:lvl9pPr marL="3111855" indent="-183050" algn="l" defTabSz="732201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1pPr>
      <a:lvl2pPr marL="366101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2pPr>
      <a:lvl3pPr marL="732201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3pPr>
      <a:lvl4pPr marL="1098302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4pPr>
      <a:lvl5pPr marL="1464402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5pPr>
      <a:lvl6pPr marL="1830503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6pPr>
      <a:lvl7pPr marL="2196604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7pPr>
      <a:lvl8pPr marL="2562704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8pPr>
      <a:lvl9pPr marL="2928805" algn="l" defTabSz="732201" rtl="0" eaLnBrk="1" latinLnBrk="0" hangingPunct="1">
        <a:defRPr sz="1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2831FE11-D793-4AEF-8B8F-464BA92CCF9D}"/>
              </a:ext>
            </a:extLst>
          </p:cNvPr>
          <p:cNvSpPr/>
          <p:nvPr/>
        </p:nvSpPr>
        <p:spPr>
          <a:xfrm>
            <a:off x="8067737" y="2299557"/>
            <a:ext cx="1754678" cy="3771634"/>
          </a:xfrm>
          <a:prstGeom prst="flowChartProcess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A9701D50-07A1-4CCE-9162-0532A5C21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7735" y="1722038"/>
            <a:ext cx="1754679" cy="258557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 lIns="73177" tIns="36588" rIns="73177" bIns="365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00"/>
                </a:solidFill>
                <a:cs typeface="Arial" charset="0"/>
              </a:rPr>
              <a:t>1. Undesired outcome </a:t>
            </a:r>
            <a:endParaRPr lang="en-US" sz="1200" b="1" baseline="30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7B588E3-48C0-4A19-AC3A-A135CC48B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751" y="1508019"/>
            <a:ext cx="2164076" cy="258557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 lIns="73177" tIns="36588" rIns="73177" bIns="365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>
                <a:solidFill>
                  <a:srgbClr val="000000"/>
                </a:solidFill>
                <a:cs typeface="Arial" charset="0"/>
              </a:rPr>
              <a:t>2. Identify causes in Timeline*</a:t>
            </a:r>
            <a:endParaRPr lang="en-US" sz="1200" b="1" baseline="30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46F4E3DF-677B-4D49-BED0-E37E71DF9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131" y="2867727"/>
            <a:ext cx="2759345" cy="920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/>
            <a:r>
              <a:rPr lang="en-US" sz="1100" dirty="0">
                <a:cs typeface="Arial" charset="0"/>
              </a:rPr>
              <a:t>Day ___    Time ___</a:t>
            </a: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FF9ABF24-86E4-4DA0-BB4E-B5AE61235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8899" y="3906668"/>
            <a:ext cx="2759345" cy="920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/>
            <a:r>
              <a:rPr lang="en-US" sz="1100" dirty="0">
                <a:cs typeface="Arial" charset="0"/>
              </a:rPr>
              <a:t>Day ___    Time ___</a:t>
            </a: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6A37A53E-0091-406B-B163-F588F5093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8030" y="1828786"/>
            <a:ext cx="2759344" cy="920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/>
            <a:r>
              <a:rPr lang="en-US" sz="1100" dirty="0">
                <a:cs typeface="Arial" charset="0"/>
              </a:rPr>
              <a:t>Day ___    Time ___</a:t>
            </a: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EC40163F-7D24-47C2-9D7D-BD3253F5D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624" y="97642"/>
            <a:ext cx="2932620" cy="12588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100" b="1" dirty="0">
                <a:cs typeface="Arial" charset="0"/>
              </a:rPr>
              <a:t>Patient/Resident Factors</a:t>
            </a:r>
          </a:p>
          <a:p>
            <a:r>
              <a:rPr lang="en-US" sz="1100" dirty="0">
                <a:cs typeface="Arial" charset="0"/>
              </a:rPr>
              <a:t>Age:</a:t>
            </a:r>
          </a:p>
          <a:p>
            <a:r>
              <a:rPr lang="en-US" sz="1100" dirty="0">
                <a:cs typeface="Arial" charset="0"/>
              </a:rPr>
              <a:t>Primary Dx:</a:t>
            </a:r>
          </a:p>
          <a:p>
            <a:r>
              <a:rPr lang="en-US" sz="1100" dirty="0">
                <a:cs typeface="Arial" charset="0"/>
              </a:rPr>
              <a:t>Comorbidities:</a:t>
            </a:r>
          </a:p>
          <a:p>
            <a:r>
              <a:rPr lang="en-US" sz="1100" dirty="0">
                <a:cs typeface="Arial" charset="0"/>
              </a:rPr>
              <a:t>Relevant Lab Values:</a:t>
            </a:r>
          </a:p>
          <a:p>
            <a:r>
              <a:rPr lang="en-US" sz="1100" dirty="0">
                <a:cs typeface="Arial" charset="0"/>
              </a:rPr>
              <a:t>Other: </a:t>
            </a:r>
          </a:p>
          <a:p>
            <a:endParaRPr lang="en-US" sz="1100" dirty="0">
              <a:cs typeface="Arial" charset="0"/>
            </a:endParaRPr>
          </a:p>
        </p:txBody>
      </p:sp>
      <p:sp>
        <p:nvSpPr>
          <p:cNvPr id="31" name="Text Box 7">
            <a:extLst>
              <a:ext uri="{FF2B5EF4-FFF2-40B4-BE49-F238E27FC236}">
                <a16:creationId xmlns:a16="http://schemas.microsoft.com/office/drawing/2014/main" id="{5346BC29-9F35-4095-BB79-BD1782789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111" y="1913424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32" name="Text Box 7">
            <a:extLst>
              <a:ext uri="{FF2B5EF4-FFF2-40B4-BE49-F238E27FC236}">
                <a16:creationId xmlns:a16="http://schemas.microsoft.com/office/drawing/2014/main" id="{EE91A8B7-C28B-4046-9798-21BA54E23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111" y="2952365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33" name="Text Box 7">
            <a:extLst>
              <a:ext uri="{FF2B5EF4-FFF2-40B4-BE49-F238E27FC236}">
                <a16:creationId xmlns:a16="http://schemas.microsoft.com/office/drawing/2014/main" id="{EFF1FA5E-BF55-4AF9-8827-B977A2F21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111" y="3991306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34" name="Text Box 7">
            <a:extLst>
              <a:ext uri="{FF2B5EF4-FFF2-40B4-BE49-F238E27FC236}">
                <a16:creationId xmlns:a16="http://schemas.microsoft.com/office/drawing/2014/main" id="{CF9EA3C8-9337-4712-8156-37B5D99D8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8899" y="4945609"/>
            <a:ext cx="2759345" cy="920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/>
            <a:r>
              <a:rPr lang="en-US" sz="1100" dirty="0">
                <a:cs typeface="Arial" charset="0"/>
              </a:rPr>
              <a:t>Day ___    Time ___</a:t>
            </a: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889A27A5-EB1F-4A0D-91E1-DB8EE60B7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8899" y="5984551"/>
            <a:ext cx="2759345" cy="920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/>
            <a:r>
              <a:rPr lang="en-US" sz="1100" dirty="0">
                <a:cs typeface="Arial" charset="0"/>
              </a:rPr>
              <a:t>Day ___    Time ___</a:t>
            </a: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  <a:p>
            <a:pPr algn="ctr"/>
            <a:endParaRPr lang="en-US" sz="1100" dirty="0">
              <a:cs typeface="Arial" charset="0"/>
            </a:endParaRPr>
          </a:p>
        </p:txBody>
      </p:sp>
      <p:sp>
        <p:nvSpPr>
          <p:cNvPr id="60" name="Text Box 7">
            <a:extLst>
              <a:ext uri="{FF2B5EF4-FFF2-40B4-BE49-F238E27FC236}">
                <a16:creationId xmlns:a16="http://schemas.microsoft.com/office/drawing/2014/main" id="{644BD5C6-CB88-411D-ADA2-8BF162EE2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111" y="5030247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61" name="Text Box 7">
            <a:extLst>
              <a:ext uri="{FF2B5EF4-FFF2-40B4-BE49-F238E27FC236}">
                <a16:creationId xmlns:a16="http://schemas.microsoft.com/office/drawing/2014/main" id="{D4E4D044-0F36-4447-A93D-E8B2F866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205" y="6069188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63" name="Text Box 7">
            <a:extLst>
              <a:ext uri="{FF2B5EF4-FFF2-40B4-BE49-F238E27FC236}">
                <a16:creationId xmlns:a16="http://schemas.microsoft.com/office/drawing/2014/main" id="{3DD13217-E242-4C4E-86AB-CBD59CD9E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90" y="1913425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64" name="Text Box 7">
            <a:extLst>
              <a:ext uri="{FF2B5EF4-FFF2-40B4-BE49-F238E27FC236}">
                <a16:creationId xmlns:a16="http://schemas.microsoft.com/office/drawing/2014/main" id="{A1A8F9FD-7F64-4AFB-A6DD-50596250F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90" y="2949139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B3469028-83BE-4442-99B5-BF9F4157D8D9}"/>
              </a:ext>
            </a:extLst>
          </p:cNvPr>
          <p:cNvCxnSpPr>
            <a:cxnSpLocks/>
            <a:stCxn id="10" idx="3"/>
            <a:endCxn id="4" idx="1"/>
          </p:cNvCxnSpPr>
          <p:nvPr/>
        </p:nvCxnSpPr>
        <p:spPr>
          <a:xfrm>
            <a:off x="7787374" y="2288924"/>
            <a:ext cx="280363" cy="1896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FD1D34C2-1191-48C3-A206-A7A31A6945B1}"/>
              </a:ext>
            </a:extLst>
          </p:cNvPr>
          <p:cNvCxnSpPr>
            <a:cxnSpLocks/>
            <a:stCxn id="8" idx="3"/>
            <a:endCxn id="4" idx="1"/>
          </p:cNvCxnSpPr>
          <p:nvPr/>
        </p:nvCxnSpPr>
        <p:spPr>
          <a:xfrm>
            <a:off x="7804476" y="3327865"/>
            <a:ext cx="263261" cy="85750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DE14B9F1-7595-4BD4-BFA5-DC43C06955D1}"/>
              </a:ext>
            </a:extLst>
          </p:cNvPr>
          <p:cNvCxnSpPr>
            <a:cxnSpLocks/>
            <a:stCxn id="9" idx="3"/>
            <a:endCxn id="4" idx="1"/>
          </p:cNvCxnSpPr>
          <p:nvPr/>
        </p:nvCxnSpPr>
        <p:spPr>
          <a:xfrm flipV="1">
            <a:off x="7818244" y="4185374"/>
            <a:ext cx="249493" cy="18143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or: Elbow 74">
            <a:extLst>
              <a:ext uri="{FF2B5EF4-FFF2-40B4-BE49-F238E27FC236}">
                <a16:creationId xmlns:a16="http://schemas.microsoft.com/office/drawing/2014/main" id="{2BC448F8-E30D-4BF1-B969-3E016B3965FB}"/>
              </a:ext>
            </a:extLst>
          </p:cNvPr>
          <p:cNvCxnSpPr>
            <a:cxnSpLocks/>
            <a:stCxn id="34" idx="3"/>
            <a:endCxn id="4" idx="1"/>
          </p:cNvCxnSpPr>
          <p:nvPr/>
        </p:nvCxnSpPr>
        <p:spPr>
          <a:xfrm flipV="1">
            <a:off x="7818244" y="4185374"/>
            <a:ext cx="249493" cy="122037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75D61CCA-9F52-4565-96D1-C9A1D26C1195}"/>
              </a:ext>
            </a:extLst>
          </p:cNvPr>
          <p:cNvCxnSpPr>
            <a:cxnSpLocks/>
            <a:stCxn id="59" idx="3"/>
            <a:endCxn id="4" idx="1"/>
          </p:cNvCxnSpPr>
          <p:nvPr/>
        </p:nvCxnSpPr>
        <p:spPr>
          <a:xfrm flipV="1">
            <a:off x="7818244" y="4185374"/>
            <a:ext cx="249493" cy="2259315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318707E-42DC-4360-9F68-1DFF3AC76638}"/>
              </a:ext>
            </a:extLst>
          </p:cNvPr>
          <p:cNvCxnSpPr>
            <a:cxnSpLocks/>
            <a:stCxn id="31" idx="3"/>
            <a:endCxn id="10" idx="1"/>
          </p:cNvCxnSpPr>
          <p:nvPr/>
        </p:nvCxnSpPr>
        <p:spPr>
          <a:xfrm>
            <a:off x="4743219" y="2288924"/>
            <a:ext cx="2848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B6EEC98-0726-4504-8640-AEB665824244}"/>
              </a:ext>
            </a:extLst>
          </p:cNvPr>
          <p:cNvCxnSpPr>
            <a:cxnSpLocks/>
            <a:stCxn id="32" idx="3"/>
            <a:endCxn id="8" idx="1"/>
          </p:cNvCxnSpPr>
          <p:nvPr/>
        </p:nvCxnSpPr>
        <p:spPr>
          <a:xfrm>
            <a:off x="4743219" y="3327865"/>
            <a:ext cx="30191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17B6151-970D-4892-AC96-E8E45C6B9C44}"/>
              </a:ext>
            </a:extLst>
          </p:cNvPr>
          <p:cNvCxnSpPr>
            <a:cxnSpLocks/>
            <a:stCxn id="33" idx="3"/>
            <a:endCxn id="9" idx="1"/>
          </p:cNvCxnSpPr>
          <p:nvPr/>
        </p:nvCxnSpPr>
        <p:spPr>
          <a:xfrm>
            <a:off x="4743219" y="4366806"/>
            <a:ext cx="3156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53429249-D85E-4D53-8C42-588FA20C8010}"/>
              </a:ext>
            </a:extLst>
          </p:cNvPr>
          <p:cNvCxnSpPr>
            <a:cxnSpLocks/>
            <a:stCxn id="60" idx="3"/>
            <a:endCxn id="34" idx="1"/>
          </p:cNvCxnSpPr>
          <p:nvPr/>
        </p:nvCxnSpPr>
        <p:spPr>
          <a:xfrm>
            <a:off x="4743219" y="5405747"/>
            <a:ext cx="3156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5D06D81-97F7-4390-9A76-D67168362278}"/>
              </a:ext>
            </a:extLst>
          </p:cNvPr>
          <p:cNvCxnSpPr>
            <a:cxnSpLocks/>
            <a:stCxn id="61" idx="3"/>
            <a:endCxn id="59" idx="1"/>
          </p:cNvCxnSpPr>
          <p:nvPr/>
        </p:nvCxnSpPr>
        <p:spPr>
          <a:xfrm>
            <a:off x="4776313" y="6444688"/>
            <a:ext cx="282586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2AB8FF7-B26D-48AB-90A2-EB8C40CA8D1C}"/>
              </a:ext>
            </a:extLst>
          </p:cNvPr>
          <p:cNvCxnSpPr>
            <a:stCxn id="63" idx="3"/>
            <a:endCxn id="31" idx="1"/>
          </p:cNvCxnSpPr>
          <p:nvPr/>
        </p:nvCxnSpPr>
        <p:spPr>
          <a:xfrm flipV="1">
            <a:off x="2689398" y="2288924"/>
            <a:ext cx="28971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F572578-816E-4C80-A51B-203743E31453}"/>
              </a:ext>
            </a:extLst>
          </p:cNvPr>
          <p:cNvCxnSpPr>
            <a:stCxn id="64" idx="3"/>
            <a:endCxn id="32" idx="1"/>
          </p:cNvCxnSpPr>
          <p:nvPr/>
        </p:nvCxnSpPr>
        <p:spPr>
          <a:xfrm>
            <a:off x="2689398" y="3324639"/>
            <a:ext cx="289713" cy="32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97E4ECD-705C-49D3-B0B1-C0E12F674C24}"/>
              </a:ext>
            </a:extLst>
          </p:cNvPr>
          <p:cNvSpPr txBox="1"/>
          <p:nvPr/>
        </p:nvSpPr>
        <p:spPr>
          <a:xfrm>
            <a:off x="578502" y="167164"/>
            <a:ext cx="39508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Causal Diagram for Undesired Outcome</a:t>
            </a:r>
          </a:p>
        </p:txBody>
      </p:sp>
      <p:sp>
        <p:nvSpPr>
          <p:cNvPr id="88" name="Text Box 4">
            <a:extLst>
              <a:ext uri="{FF2B5EF4-FFF2-40B4-BE49-F238E27FC236}">
                <a16:creationId xmlns:a16="http://schemas.microsoft.com/office/drawing/2014/main" id="{B77EC3E0-EEE7-436A-A32A-D74D97A40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6439" y="1448721"/>
            <a:ext cx="1700974" cy="258557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 lIns="73177" tIns="36588" rIns="73177" bIns="3658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000000"/>
                </a:solidFill>
                <a:cs typeface="Arial" charset="0"/>
              </a:rPr>
              <a:t>3. Why, why, why?</a:t>
            </a:r>
            <a:endParaRPr lang="en-US" sz="1200" b="1" baseline="30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6" name="Text Box 7">
            <a:extLst>
              <a:ext uri="{FF2B5EF4-FFF2-40B4-BE49-F238E27FC236}">
                <a16:creationId xmlns:a16="http://schemas.microsoft.com/office/drawing/2014/main" id="{6282805C-DAE1-4334-ADB4-E6368E61D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90" y="3984853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90" name="Text Box 7">
            <a:extLst>
              <a:ext uri="{FF2B5EF4-FFF2-40B4-BE49-F238E27FC236}">
                <a16:creationId xmlns:a16="http://schemas.microsoft.com/office/drawing/2014/main" id="{80BB7B1A-8DFB-4365-B6E3-466DF8846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90" y="5020567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sp>
        <p:nvSpPr>
          <p:cNvPr id="92" name="Text Box 7">
            <a:extLst>
              <a:ext uri="{FF2B5EF4-FFF2-40B4-BE49-F238E27FC236}">
                <a16:creationId xmlns:a16="http://schemas.microsoft.com/office/drawing/2014/main" id="{62B9D957-EB77-4759-9AE7-912823877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90" y="6066915"/>
            <a:ext cx="1764108" cy="750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1100" dirty="0">
              <a:cs typeface="Arial" charset="0"/>
            </a:endParaRP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6E187624-760A-4840-AF4B-A9CF6BEBEF27}"/>
              </a:ext>
            </a:extLst>
          </p:cNvPr>
          <p:cNvCxnSpPr>
            <a:cxnSpLocks/>
            <a:stCxn id="86" idx="3"/>
            <a:endCxn id="33" idx="1"/>
          </p:cNvCxnSpPr>
          <p:nvPr/>
        </p:nvCxnSpPr>
        <p:spPr>
          <a:xfrm>
            <a:off x="2689398" y="4360353"/>
            <a:ext cx="289713" cy="6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A0FF6DC4-44F7-43BC-9B5C-2F947FCBF034}"/>
              </a:ext>
            </a:extLst>
          </p:cNvPr>
          <p:cNvCxnSpPr>
            <a:cxnSpLocks/>
            <a:stCxn id="90" idx="3"/>
            <a:endCxn id="60" idx="1"/>
          </p:cNvCxnSpPr>
          <p:nvPr/>
        </p:nvCxnSpPr>
        <p:spPr>
          <a:xfrm>
            <a:off x="2689398" y="5396067"/>
            <a:ext cx="289713" cy="96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95DEEE85-9C31-4E75-9296-3B5DF5E4A8D3}"/>
              </a:ext>
            </a:extLst>
          </p:cNvPr>
          <p:cNvCxnSpPr>
            <a:cxnSpLocks/>
            <a:stCxn id="92" idx="3"/>
            <a:endCxn id="61" idx="1"/>
          </p:cNvCxnSpPr>
          <p:nvPr/>
        </p:nvCxnSpPr>
        <p:spPr>
          <a:xfrm>
            <a:off x="2689398" y="6442415"/>
            <a:ext cx="322807" cy="22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9C84AA1D-7B15-4FC2-9117-0D4F0E921FE9}"/>
              </a:ext>
            </a:extLst>
          </p:cNvPr>
          <p:cNvSpPr txBox="1"/>
          <p:nvPr/>
        </p:nvSpPr>
        <p:spPr>
          <a:xfrm>
            <a:off x="104414" y="7204994"/>
            <a:ext cx="9953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*Events/causes in the timeline may be human errors or behavioral choices; each human error or behavioral choice should have a preceding cause that answers the question “why?”</a:t>
            </a:r>
          </a:p>
        </p:txBody>
      </p:sp>
      <p:sp>
        <p:nvSpPr>
          <p:cNvPr id="123" name="Text Box 4">
            <a:extLst>
              <a:ext uri="{FF2B5EF4-FFF2-40B4-BE49-F238E27FC236}">
                <a16:creationId xmlns:a16="http://schemas.microsoft.com/office/drawing/2014/main" id="{78BCCFD6-6BA7-42B8-B3B0-3A641F48B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7736" y="97642"/>
            <a:ext cx="1878471" cy="12588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73177" tIns="36588" rIns="73177" bIns="365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100" b="1" dirty="0">
                <a:cs typeface="Arial" charset="0"/>
              </a:rPr>
              <a:t>Environmental Factors</a:t>
            </a:r>
          </a:p>
          <a:p>
            <a:endParaRPr lang="en-US" sz="1100" dirty="0">
              <a:cs typeface="Arial" charset="0"/>
            </a:endParaRPr>
          </a:p>
          <a:p>
            <a:endParaRPr lang="en-US" sz="1100" dirty="0">
              <a:cs typeface="Arial" charset="0"/>
            </a:endParaRPr>
          </a:p>
          <a:p>
            <a:endParaRPr lang="en-US" sz="1100" dirty="0">
              <a:cs typeface="Arial" charset="0"/>
            </a:endParaRPr>
          </a:p>
          <a:p>
            <a:endParaRPr lang="en-US" sz="1100" dirty="0">
              <a:cs typeface="Arial" charset="0"/>
            </a:endParaRPr>
          </a:p>
          <a:p>
            <a:endParaRPr lang="en-US" sz="1100" dirty="0">
              <a:cs typeface="Arial" charset="0"/>
            </a:endParaRPr>
          </a:p>
          <a:p>
            <a:endParaRPr lang="en-US" sz="1100" dirty="0">
              <a:cs typeface="Arial" charset="0"/>
            </a:endParaRPr>
          </a:p>
        </p:txBody>
      </p: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795BBDBA-7A92-48F3-B5F5-CA01607821A2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>
            <a:off x="7818244" y="727057"/>
            <a:ext cx="249493" cy="345831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0EECA1F2-11D7-40AC-B9B4-AB62B83FEFD6}"/>
              </a:ext>
            </a:extLst>
          </p:cNvPr>
          <p:cNvCxnSpPr>
            <a:stCxn id="123" idx="1"/>
          </p:cNvCxnSpPr>
          <p:nvPr/>
        </p:nvCxnSpPr>
        <p:spPr>
          <a:xfrm flipH="1">
            <a:off x="7942521" y="727057"/>
            <a:ext cx="1252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77495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Office Theme">
  <a:themeElements>
    <a:clrScheme name="OE Theme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A4D0"/>
      </a:accent1>
      <a:accent2>
        <a:srgbClr val="FF8F00"/>
      </a:accent2>
      <a:accent3>
        <a:srgbClr val="D8D8D8"/>
      </a:accent3>
      <a:accent4>
        <a:srgbClr val="DEC8B9"/>
      </a:accent4>
      <a:accent5>
        <a:srgbClr val="494949"/>
      </a:accent5>
      <a:accent6>
        <a:srgbClr val="252622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E 2016 Master Template" id="{D6923CDF-6ECE-094E-BE4E-348BC4EB59B6}" vid="{53C0D2DB-F106-4B4C-ABF0-D6B40CF8D0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8D72687F07554491F67695E5C5B1A2" ma:contentTypeVersion="16" ma:contentTypeDescription="Create a new document." ma:contentTypeScope="" ma:versionID="5f1bae9dea477cddfccbc5c421e78871">
  <xsd:schema xmlns:xsd="http://www.w3.org/2001/XMLSchema" xmlns:xs="http://www.w3.org/2001/XMLSchema" xmlns:p="http://schemas.microsoft.com/office/2006/metadata/properties" xmlns:ns2="285b0a8d-b4f8-43b5-8165-2a2409ad91aa" xmlns:ns3="d7cd88b5-3c2a-4185-9eb2-3a60ca80ea75" targetNamespace="http://schemas.microsoft.com/office/2006/metadata/properties" ma:root="true" ma:fieldsID="49a30a250dc47d924bf97ba47340c7f7" ns2:_="" ns3:_="">
    <xsd:import namespace="285b0a8d-b4f8-43b5-8165-2a2409ad91aa"/>
    <xsd:import namespace="d7cd88b5-3c2a-4185-9eb2-3a60ca80ea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5b0a8d-b4f8-43b5-8165-2a2409ad91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a1d4a69-9812-4340-96bf-3c60240190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d88b5-3c2a-4185-9eb2-3a60ca80ea7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566e126-4941-4582-95fd-6cccaeb4cf48}" ma:internalName="TaxCatchAll" ma:showField="CatchAllData" ma:web="d7cd88b5-3c2a-4185-9eb2-3a60ca80ea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5b0a8d-b4f8-43b5-8165-2a2409ad91aa">
      <Terms xmlns="http://schemas.microsoft.com/office/infopath/2007/PartnerControls"/>
    </lcf76f155ced4ddcb4097134ff3c332f>
    <TaxCatchAll xmlns="d7cd88b5-3c2a-4185-9eb2-3a60ca80ea75" xsi:nil="true"/>
  </documentManagement>
</p:properties>
</file>

<file path=customXml/itemProps1.xml><?xml version="1.0" encoding="utf-8"?>
<ds:datastoreItem xmlns:ds="http://schemas.openxmlformats.org/officeDocument/2006/customXml" ds:itemID="{223931A3-F2EA-49F0-972B-8F6AC6BE855D}"/>
</file>

<file path=customXml/itemProps2.xml><?xml version="1.0" encoding="utf-8"?>
<ds:datastoreItem xmlns:ds="http://schemas.openxmlformats.org/officeDocument/2006/customXml" ds:itemID="{19CE8F66-7EEC-41F5-B323-E15DEFA830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64C981-9976-4484-8285-F9C89F11C1DE}">
  <ds:schemaRefs>
    <ds:schemaRef ds:uri="http://purl.org/dc/elements/1.1/"/>
    <ds:schemaRef ds:uri="http://schemas.microsoft.com/office/2006/documentManagement/types"/>
    <ds:schemaRef ds:uri="e46b11a3-d834-4b1d-9414-f486e18443b2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9e968135-b7f8-411f-a202-4c7d372144c7"/>
    <ds:schemaRef ds:uri="http://purl.org/dc/dcmitype/"/>
    <ds:schemaRef ds:uri="http://purl.org/dc/terms/"/>
    <ds:schemaRef ds:uri="285b0a8d-b4f8-43b5-8165-2a2409ad91aa"/>
    <ds:schemaRef ds:uri="d7cd88b5-3c2a-4185-9eb2-3a60ca80ea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97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Raleway SemiBold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Jones</dc:creator>
  <cp:lastModifiedBy>Snyder, Carla L</cp:lastModifiedBy>
  <cp:revision>22</cp:revision>
  <cp:lastPrinted>2022-01-18T20:27:10Z</cp:lastPrinted>
  <dcterms:created xsi:type="dcterms:W3CDTF">2022-01-11T18:50:51Z</dcterms:created>
  <dcterms:modified xsi:type="dcterms:W3CDTF">2023-12-01T20:38:33Z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0x010100C78D72687F07554491F67695E5C5B1A2</vt:lpwstr>
  </property>
  <property fmtid="{D5CDD505-2E9C-101B-9397-08002B2CF9AE}" pid="3" name="MediaServiceImageTags">
    <vt:lpwstr/>
  </property>
</Properties>
</file>